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61" r:id="rId4"/>
    <p:sldId id="272" r:id="rId5"/>
    <p:sldId id="274" r:id="rId6"/>
    <p:sldId id="275" r:id="rId7"/>
    <p:sldId id="277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  <p:sldId id="288" r:id="rId17"/>
    <p:sldId id="260" r:id="rId18"/>
  </p:sldIdLst>
  <p:sldSz cx="12192000" cy="6858000"/>
  <p:notesSz cx="6858000" cy="9144000"/>
  <p:embeddedFontLst>
    <p:embeddedFont>
      <p:font typeface="Noto Sans Symbols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i Kharin" userId="31c7f8d4247c1f31" providerId="LiveId" clId="{EA060220-03AE-432B-BB23-CE93D35CF826}"/>
    <pc:docChg chg="undo custSel addSld delSld modSld">
      <pc:chgData name="Sergei Kharin" userId="31c7f8d4247c1f31" providerId="LiveId" clId="{EA060220-03AE-432B-BB23-CE93D35CF826}" dt="2023-04-24T18:44:00.761" v="1203" actId="14100"/>
      <pc:docMkLst>
        <pc:docMk/>
      </pc:docMkLst>
      <pc:sldChg chg="modSp mod">
        <pc:chgData name="Sergei Kharin" userId="31c7f8d4247c1f31" providerId="LiveId" clId="{EA060220-03AE-432B-BB23-CE93D35CF826}" dt="2023-04-24T16:19:30.416" v="38" actId="1076"/>
        <pc:sldMkLst>
          <pc:docMk/>
          <pc:sldMk cId="0" sldId="256"/>
        </pc:sldMkLst>
        <pc:spChg chg="mod">
          <ac:chgData name="Sergei Kharin" userId="31c7f8d4247c1f31" providerId="LiveId" clId="{EA060220-03AE-432B-BB23-CE93D35CF826}" dt="2023-04-24T16:18:32.209" v="25" actId="14100"/>
          <ac:spMkLst>
            <pc:docMk/>
            <pc:sldMk cId="0" sldId="256"/>
            <ac:spMk id="2" creationId="{5574598A-8D69-4EDC-8A16-7BF4EA8474C6}"/>
          </ac:spMkLst>
        </pc:spChg>
        <pc:spChg chg="mod">
          <ac:chgData name="Sergei Kharin" userId="31c7f8d4247c1f31" providerId="LiveId" clId="{EA060220-03AE-432B-BB23-CE93D35CF826}" dt="2023-04-24T16:19:30.416" v="38" actId="1076"/>
          <ac:spMkLst>
            <pc:docMk/>
            <pc:sldMk cId="0" sldId="256"/>
            <ac:spMk id="3" creationId="{30C45695-17CA-4F1C-9AC0-19290977FAC9}"/>
          </ac:spMkLst>
        </pc:spChg>
      </pc:sldChg>
      <pc:sldChg chg="addSp delSp modSp mod">
        <pc:chgData name="Sergei Kharin" userId="31c7f8d4247c1f31" providerId="LiveId" clId="{EA060220-03AE-432B-BB23-CE93D35CF826}" dt="2023-04-24T17:04:02.777" v="307" actId="21"/>
        <pc:sldMkLst>
          <pc:docMk/>
          <pc:sldMk cId="4052525723" sldId="261"/>
        </pc:sldMkLst>
        <pc:spChg chg="del">
          <ac:chgData name="Sergei Kharin" userId="31c7f8d4247c1f31" providerId="LiveId" clId="{EA060220-03AE-432B-BB23-CE93D35CF826}" dt="2023-04-24T17:00:23.100" v="249" actId="21"/>
          <ac:spMkLst>
            <pc:docMk/>
            <pc:sldMk cId="4052525723" sldId="261"/>
            <ac:spMk id="2" creationId="{17FD5A9C-AA57-42B9-8F69-29229E6D0F9D}"/>
          </ac:spMkLst>
        </pc:spChg>
        <pc:spChg chg="del">
          <ac:chgData name="Sergei Kharin" userId="31c7f8d4247c1f31" providerId="LiveId" clId="{EA060220-03AE-432B-BB23-CE93D35CF826}" dt="2023-04-24T17:00:36.200" v="253" actId="21"/>
          <ac:spMkLst>
            <pc:docMk/>
            <pc:sldMk cId="4052525723" sldId="261"/>
            <ac:spMk id="3" creationId="{896CC3FE-49DC-4E57-BE64-FC71D0FE5E30}"/>
          </ac:spMkLst>
        </pc:spChg>
        <pc:spChg chg="add del mod">
          <ac:chgData name="Sergei Kharin" userId="31c7f8d4247c1f31" providerId="LiveId" clId="{EA060220-03AE-432B-BB23-CE93D35CF826}" dt="2023-04-24T17:00:24.488" v="250"/>
          <ac:spMkLst>
            <pc:docMk/>
            <pc:sldMk cId="4052525723" sldId="261"/>
            <ac:spMk id="6" creationId="{5A97C015-DC32-CC7E-E6DC-6EA7F1A863CA}"/>
          </ac:spMkLst>
        </pc:spChg>
        <pc:spChg chg="add del mod">
          <ac:chgData name="Sergei Kharin" userId="31c7f8d4247c1f31" providerId="LiveId" clId="{EA060220-03AE-432B-BB23-CE93D35CF826}" dt="2023-04-24T17:00:30.334" v="251" actId="21"/>
          <ac:spMkLst>
            <pc:docMk/>
            <pc:sldMk cId="4052525723" sldId="261"/>
            <ac:spMk id="7" creationId="{6B71648E-A900-AAA0-5917-B79A61844D53}"/>
          </ac:spMkLst>
        </pc:spChg>
        <pc:spChg chg="mod">
          <ac:chgData name="Sergei Kharin" userId="31c7f8d4247c1f31" providerId="LiveId" clId="{EA060220-03AE-432B-BB23-CE93D35CF826}" dt="2023-04-24T16:22:39.347" v="244" actId="20577"/>
          <ac:spMkLst>
            <pc:docMk/>
            <pc:sldMk cId="4052525723" sldId="261"/>
            <ac:spMk id="9" creationId="{B408C17F-C4A9-45C8-85FF-C29DBCECDC7D}"/>
          </ac:spMkLst>
        </pc:spChg>
        <pc:spChg chg="add del mod">
          <ac:chgData name="Sergei Kharin" userId="31c7f8d4247c1f31" providerId="LiveId" clId="{EA060220-03AE-432B-BB23-CE93D35CF826}" dt="2023-04-24T17:00:33.835" v="252" actId="21"/>
          <ac:spMkLst>
            <pc:docMk/>
            <pc:sldMk cId="4052525723" sldId="261"/>
            <ac:spMk id="13" creationId="{65C5FE68-92B0-2032-4E65-23721655DB8C}"/>
          </ac:spMkLst>
        </pc:spChg>
        <pc:spChg chg="add del mod">
          <ac:chgData name="Sergei Kharin" userId="31c7f8d4247c1f31" providerId="LiveId" clId="{EA060220-03AE-432B-BB23-CE93D35CF826}" dt="2023-04-24T17:00:39.186" v="254" actId="21"/>
          <ac:spMkLst>
            <pc:docMk/>
            <pc:sldMk cId="4052525723" sldId="261"/>
            <ac:spMk id="15" creationId="{EAFC34D6-2B4E-02C4-715E-C05031F6C7F2}"/>
          </ac:spMkLst>
        </pc:spChg>
        <pc:grpChg chg="mod">
          <ac:chgData name="Sergei Kharin" userId="31c7f8d4247c1f31" providerId="LiveId" clId="{EA060220-03AE-432B-BB23-CE93D35CF826}" dt="2023-04-24T16:23:07.382" v="248" actId="14100"/>
          <ac:grpSpMkLst>
            <pc:docMk/>
            <pc:sldMk cId="4052525723" sldId="261"/>
            <ac:grpSpMk id="8" creationId="{B431A07B-4120-45A8-87F5-FD0B7543B02C}"/>
          </ac:grpSpMkLst>
        </pc:grpChg>
        <pc:picChg chg="add mod">
          <ac:chgData name="Sergei Kharin" userId="31c7f8d4247c1f31" providerId="LiveId" clId="{EA060220-03AE-432B-BB23-CE93D35CF826}" dt="2023-04-24T17:03:17.426" v="297" actId="14100"/>
          <ac:picMkLst>
            <pc:docMk/>
            <pc:sldMk cId="4052525723" sldId="261"/>
            <ac:picMk id="16" creationId="{93B48094-30C3-5121-A050-8F761A866325}"/>
          </ac:picMkLst>
        </pc:picChg>
        <pc:picChg chg="add del mod">
          <ac:chgData name="Sergei Kharin" userId="31c7f8d4247c1f31" providerId="LiveId" clId="{EA060220-03AE-432B-BB23-CE93D35CF826}" dt="2023-04-24T17:04:02.777" v="307" actId="21"/>
          <ac:picMkLst>
            <pc:docMk/>
            <pc:sldMk cId="4052525723" sldId="261"/>
            <ac:picMk id="17" creationId="{F0FD85C2-A896-A27A-CD96-5D567FB3AAF2}"/>
          </ac:picMkLst>
        </pc:picChg>
        <pc:picChg chg="add mod">
          <ac:chgData name="Sergei Kharin" userId="31c7f8d4247c1f31" providerId="LiveId" clId="{EA060220-03AE-432B-BB23-CE93D35CF826}" dt="2023-04-24T17:03:20.505" v="298" actId="1076"/>
          <ac:picMkLst>
            <pc:docMk/>
            <pc:sldMk cId="4052525723" sldId="261"/>
            <ac:picMk id="18" creationId="{2ED58EB6-3D7D-EF74-1CE8-25C4837041A4}"/>
          </ac:picMkLst>
        </pc:picChg>
      </pc:sldChg>
      <pc:sldChg chg="modSp del mod">
        <pc:chgData name="Sergei Kharin" userId="31c7f8d4247c1f31" providerId="LiveId" clId="{EA060220-03AE-432B-BB23-CE93D35CF826}" dt="2023-04-24T18:23:09.733" v="1084" actId="2696"/>
        <pc:sldMkLst>
          <pc:docMk/>
          <pc:sldMk cId="1252381622" sldId="269"/>
        </pc:sldMkLst>
        <pc:spChg chg="mod">
          <ac:chgData name="Sergei Kharin" userId="31c7f8d4247c1f31" providerId="LiveId" clId="{EA060220-03AE-432B-BB23-CE93D35CF826}" dt="2023-04-24T17:35:13.724" v="380" actId="20577"/>
          <ac:spMkLst>
            <pc:docMk/>
            <pc:sldMk cId="1252381622" sldId="269"/>
            <ac:spMk id="15" creationId="{E589737A-BA23-46A0-A36B-BE16171D8E61}"/>
          </ac:spMkLst>
        </pc:spChg>
        <pc:grpChg chg="mod">
          <ac:chgData name="Sergei Kharin" userId="31c7f8d4247c1f31" providerId="LiveId" clId="{EA060220-03AE-432B-BB23-CE93D35CF826}" dt="2023-04-24T17:35:19.291" v="382" actId="14100"/>
          <ac:grpSpMkLst>
            <pc:docMk/>
            <pc:sldMk cId="1252381622" sldId="269"/>
            <ac:grpSpMk id="14" creationId="{F324A62E-A256-4354-8835-CFA3C09136B2}"/>
          </ac:grpSpMkLst>
        </pc:grpChg>
      </pc:sldChg>
      <pc:sldChg chg="delSp modSp mod">
        <pc:chgData name="Sergei Kharin" userId="31c7f8d4247c1f31" providerId="LiveId" clId="{EA060220-03AE-432B-BB23-CE93D35CF826}" dt="2023-04-24T18:26:23.817" v="1119" actId="1076"/>
        <pc:sldMkLst>
          <pc:docMk/>
          <pc:sldMk cId="1713928986" sldId="271"/>
        </pc:sldMkLst>
        <pc:spChg chg="mod">
          <ac:chgData name="Sergei Kharin" userId="31c7f8d4247c1f31" providerId="LiveId" clId="{EA060220-03AE-432B-BB23-CE93D35CF826}" dt="2023-04-24T16:20:54.748" v="97" actId="20577"/>
          <ac:spMkLst>
            <pc:docMk/>
            <pc:sldMk cId="1713928986" sldId="271"/>
            <ac:spMk id="11" creationId="{60669A83-F90E-4A4C-BA00-13CC73D4042F}"/>
          </ac:spMkLst>
        </pc:spChg>
        <pc:spChg chg="del">
          <ac:chgData name="Sergei Kharin" userId="31c7f8d4247c1f31" providerId="LiveId" clId="{EA060220-03AE-432B-BB23-CE93D35CF826}" dt="2023-04-24T16:22:55.345" v="246" actId="21"/>
          <ac:spMkLst>
            <pc:docMk/>
            <pc:sldMk cId="1713928986" sldId="271"/>
            <ac:spMk id="34" creationId="{E8524630-6F6B-4695-AB3F-DEBB05B7CD3C}"/>
          </ac:spMkLst>
        </pc:spChg>
        <pc:spChg chg="mod">
          <ac:chgData name="Sergei Kharin" userId="31c7f8d4247c1f31" providerId="LiveId" clId="{EA060220-03AE-432B-BB23-CE93D35CF826}" dt="2023-04-24T16:21:54.608" v="215" actId="20577"/>
          <ac:spMkLst>
            <pc:docMk/>
            <pc:sldMk cId="1713928986" sldId="271"/>
            <ac:spMk id="52" creationId="{B392D556-B476-4E1F-958C-31EE7B16300D}"/>
          </ac:spMkLst>
        </pc:spChg>
        <pc:spChg chg="mod">
          <ac:chgData name="Sergei Kharin" userId="31c7f8d4247c1f31" providerId="LiveId" clId="{EA060220-03AE-432B-BB23-CE93D35CF826}" dt="2023-04-24T16:21:12.470" v="149" actId="20577"/>
          <ac:spMkLst>
            <pc:docMk/>
            <pc:sldMk cId="1713928986" sldId="271"/>
            <ac:spMk id="54" creationId="{4BBDCECC-7AC6-4E39-B4A9-A7C1308CD1E4}"/>
          </ac:spMkLst>
        </pc:spChg>
        <pc:spChg chg="mod">
          <ac:chgData name="Sergei Kharin" userId="31c7f8d4247c1f31" providerId="LiveId" clId="{EA060220-03AE-432B-BB23-CE93D35CF826}" dt="2023-04-24T16:21:29.777" v="187" actId="20577"/>
          <ac:spMkLst>
            <pc:docMk/>
            <pc:sldMk cId="1713928986" sldId="271"/>
            <ac:spMk id="56" creationId="{3DDF0676-49DA-46BC-9B49-E63651936BD7}"/>
          </ac:spMkLst>
        </pc:spChg>
        <pc:spChg chg="mod">
          <ac:chgData name="Sergei Kharin" userId="31c7f8d4247c1f31" providerId="LiveId" clId="{EA060220-03AE-432B-BB23-CE93D35CF826}" dt="2023-04-24T18:26:23.817" v="1119" actId="1076"/>
          <ac:spMkLst>
            <pc:docMk/>
            <pc:sldMk cId="1713928986" sldId="271"/>
            <ac:spMk id="57" creationId="{52BA7844-74CD-4A10-A920-4E6A0D827A2C}"/>
          </ac:spMkLst>
        </pc:spChg>
        <pc:spChg chg="mod">
          <ac:chgData name="Sergei Kharin" userId="31c7f8d4247c1f31" providerId="LiveId" clId="{EA060220-03AE-432B-BB23-CE93D35CF826}" dt="2023-04-24T16:21:36.971" v="210" actId="20577"/>
          <ac:spMkLst>
            <pc:docMk/>
            <pc:sldMk cId="1713928986" sldId="271"/>
            <ac:spMk id="58" creationId="{5196AA80-638D-487F-983B-0DA60BA9BE05}"/>
          </ac:spMkLst>
        </pc:spChg>
        <pc:spChg chg="mod">
          <ac:chgData name="Sergei Kharin" userId="31c7f8d4247c1f31" providerId="LiveId" clId="{EA060220-03AE-432B-BB23-CE93D35CF826}" dt="2023-04-24T16:20:30.406" v="56" actId="20577"/>
          <ac:spMkLst>
            <pc:docMk/>
            <pc:sldMk cId="1713928986" sldId="271"/>
            <ac:spMk id="68" creationId="{E2535886-3476-4B40-9706-6797B77905C0}"/>
          </ac:spMkLst>
        </pc:spChg>
      </pc:sldChg>
      <pc:sldChg chg="addSp delSp modSp mod">
        <pc:chgData name="Sergei Kharin" userId="31c7f8d4247c1f31" providerId="LiveId" clId="{EA060220-03AE-432B-BB23-CE93D35CF826}" dt="2023-04-24T17:04:55.075" v="317" actId="14100"/>
        <pc:sldMkLst>
          <pc:docMk/>
          <pc:sldMk cId="1268718429" sldId="272"/>
        </pc:sldMkLst>
        <pc:spChg chg="del mod">
          <ac:chgData name="Sergei Kharin" userId="31c7f8d4247c1f31" providerId="LiveId" clId="{EA060220-03AE-432B-BB23-CE93D35CF826}" dt="2023-04-24T17:03:56.855" v="305" actId="21"/>
          <ac:spMkLst>
            <pc:docMk/>
            <pc:sldMk cId="1268718429" sldId="272"/>
            <ac:spMk id="9" creationId="{A67C8FEC-09C6-468D-9E95-239BC9E9DFA0}"/>
          </ac:spMkLst>
        </pc:spChg>
        <pc:spChg chg="del">
          <ac:chgData name="Sergei Kharin" userId="31c7f8d4247c1f31" providerId="LiveId" clId="{EA060220-03AE-432B-BB23-CE93D35CF826}" dt="2023-04-24T17:03:59.303" v="306" actId="21"/>
          <ac:spMkLst>
            <pc:docMk/>
            <pc:sldMk cId="1268718429" sldId="272"/>
            <ac:spMk id="10" creationId="{D994E922-5550-4F2A-A60A-1EEA834B9ADA}"/>
          </ac:spMkLst>
        </pc:spChg>
        <pc:spChg chg="del">
          <ac:chgData name="Sergei Kharin" userId="31c7f8d4247c1f31" providerId="LiveId" clId="{EA060220-03AE-432B-BB23-CE93D35CF826}" dt="2023-04-24T17:04:12.019" v="310" actId="21"/>
          <ac:spMkLst>
            <pc:docMk/>
            <pc:sldMk cId="1268718429" sldId="272"/>
            <ac:spMk id="13" creationId="{0B3AFC7A-2E2A-4CB1-9002-1A72FF0BB58D}"/>
          </ac:spMkLst>
        </pc:spChg>
        <pc:spChg chg="mod">
          <ac:chgData name="Sergei Kharin" userId="31c7f8d4247c1f31" providerId="LiveId" clId="{EA060220-03AE-432B-BB23-CE93D35CF826}" dt="2023-04-24T17:03:45.218" v="300"/>
          <ac:spMkLst>
            <pc:docMk/>
            <pc:sldMk cId="1268718429" sldId="272"/>
            <ac:spMk id="20" creationId="{89C13AD3-6AFD-447D-B4AF-345F80DAE2DD}"/>
          </ac:spMkLst>
        </pc:spChg>
        <pc:spChg chg="del">
          <ac:chgData name="Sergei Kharin" userId="31c7f8d4247c1f31" providerId="LiveId" clId="{EA060220-03AE-432B-BB23-CE93D35CF826}" dt="2023-04-24T17:03:54.873" v="303" actId="21"/>
          <ac:spMkLst>
            <pc:docMk/>
            <pc:sldMk cId="1268718429" sldId="272"/>
            <ac:spMk id="21" creationId="{5A8999A3-76FB-4548-86BA-DAD9E574E770}"/>
          </ac:spMkLst>
        </pc:spChg>
        <pc:grpChg chg="mod">
          <ac:chgData name="Sergei Kharin" userId="31c7f8d4247c1f31" providerId="LiveId" clId="{EA060220-03AE-432B-BB23-CE93D35CF826}" dt="2023-04-24T17:03:51.130" v="302" actId="14100"/>
          <ac:grpSpMkLst>
            <pc:docMk/>
            <pc:sldMk cId="1268718429" sldId="272"/>
            <ac:grpSpMk id="19" creationId="{68AC1BDB-9797-4A12-B4FC-ED5D4C2B9CD1}"/>
          </ac:grpSpMkLst>
        </pc:grpChg>
        <pc:picChg chg="add mod">
          <ac:chgData name="Sergei Kharin" userId="31c7f8d4247c1f31" providerId="LiveId" clId="{EA060220-03AE-432B-BB23-CE93D35CF826}" dt="2023-04-24T17:04:43.970" v="315" actId="14100"/>
          <ac:picMkLst>
            <pc:docMk/>
            <pc:sldMk cId="1268718429" sldId="272"/>
            <ac:picMk id="2" creationId="{D6B8F44E-3285-7C3E-F10B-6AA736FE1DB9}"/>
          </ac:picMkLst>
        </pc:picChg>
        <pc:picChg chg="add mod">
          <ac:chgData name="Sergei Kharin" userId="31c7f8d4247c1f31" providerId="LiveId" clId="{EA060220-03AE-432B-BB23-CE93D35CF826}" dt="2023-04-24T17:04:55.075" v="317" actId="14100"/>
          <ac:picMkLst>
            <pc:docMk/>
            <pc:sldMk cId="1268718429" sldId="272"/>
            <ac:picMk id="3" creationId="{A2B14634-A736-DDA0-8493-9F23D97D204A}"/>
          </ac:picMkLst>
        </pc:picChg>
      </pc:sldChg>
      <pc:sldChg chg="del">
        <pc:chgData name="Sergei Kharin" userId="31c7f8d4247c1f31" providerId="LiveId" clId="{EA060220-03AE-432B-BB23-CE93D35CF826}" dt="2023-04-24T18:23:09.733" v="1084" actId="2696"/>
        <pc:sldMkLst>
          <pc:docMk/>
          <pc:sldMk cId="2885067138" sldId="273"/>
        </pc:sldMkLst>
      </pc:sldChg>
      <pc:sldChg chg="addSp delSp modSp add mod">
        <pc:chgData name="Sergei Kharin" userId="31c7f8d4247c1f31" providerId="LiveId" clId="{EA060220-03AE-432B-BB23-CE93D35CF826}" dt="2023-04-24T17:38:38.049" v="393" actId="21"/>
        <pc:sldMkLst>
          <pc:docMk/>
          <pc:sldMk cId="769305266" sldId="274"/>
        </pc:sldMkLst>
        <pc:picChg chg="add mod">
          <ac:chgData name="Sergei Kharin" userId="31c7f8d4247c1f31" providerId="LiveId" clId="{EA060220-03AE-432B-BB23-CE93D35CF826}" dt="2023-04-24T17:29:39.864" v="352" actId="1076"/>
          <ac:picMkLst>
            <pc:docMk/>
            <pc:sldMk cId="769305266" sldId="274"/>
            <ac:picMk id="2" creationId="{C83DCE74-C4AF-DDAE-AA54-8DC78C6D818E}"/>
          </ac:picMkLst>
        </pc:picChg>
        <pc:picChg chg="del">
          <ac:chgData name="Sergei Kharin" userId="31c7f8d4247c1f31" providerId="LiveId" clId="{EA060220-03AE-432B-BB23-CE93D35CF826}" dt="2023-04-24T17:05:49.904" v="319" actId="21"/>
          <ac:picMkLst>
            <pc:docMk/>
            <pc:sldMk cId="769305266" sldId="274"/>
            <ac:picMk id="2" creationId="{D6B8F44E-3285-7C3E-F10B-6AA736FE1DB9}"/>
          </ac:picMkLst>
        </pc:picChg>
        <pc:picChg chg="del">
          <ac:chgData name="Sergei Kharin" userId="31c7f8d4247c1f31" providerId="LiveId" clId="{EA060220-03AE-432B-BB23-CE93D35CF826}" dt="2023-04-24T17:05:51.450" v="320" actId="21"/>
          <ac:picMkLst>
            <pc:docMk/>
            <pc:sldMk cId="769305266" sldId="274"/>
            <ac:picMk id="3" creationId="{A2B14634-A736-DDA0-8493-9F23D97D204A}"/>
          </ac:picMkLst>
        </pc:picChg>
        <pc:picChg chg="add del mod">
          <ac:chgData name="Sergei Kharin" userId="31c7f8d4247c1f31" providerId="LiveId" clId="{EA060220-03AE-432B-BB23-CE93D35CF826}" dt="2023-04-24T17:38:38.049" v="393" actId="21"/>
          <ac:picMkLst>
            <pc:docMk/>
            <pc:sldMk cId="769305266" sldId="274"/>
            <ac:picMk id="3" creationId="{F872454A-3369-B147-10D7-1AEDD615F85A}"/>
          </ac:picMkLst>
        </pc:picChg>
        <pc:picChg chg="add mod">
          <ac:chgData name="Sergei Kharin" userId="31c7f8d4247c1f31" providerId="LiveId" clId="{EA060220-03AE-432B-BB23-CE93D35CF826}" dt="2023-04-24T17:29:44.810" v="354" actId="14100"/>
          <ac:picMkLst>
            <pc:docMk/>
            <pc:sldMk cId="769305266" sldId="274"/>
            <ac:picMk id="4" creationId="{BEE26C02-34A1-C64E-D1EE-B1EC550ABE1F}"/>
          </ac:picMkLst>
        </pc:picChg>
      </pc:sldChg>
      <pc:sldChg chg="addSp delSp modSp add mod">
        <pc:chgData name="Sergei Kharin" userId="31c7f8d4247c1f31" providerId="LiveId" clId="{EA060220-03AE-432B-BB23-CE93D35CF826}" dt="2023-04-24T17:42:11.554" v="489" actId="113"/>
        <pc:sldMkLst>
          <pc:docMk/>
          <pc:sldMk cId="118992689" sldId="275"/>
        </pc:sldMkLst>
        <pc:spChg chg="add mod">
          <ac:chgData name="Sergei Kharin" userId="31c7f8d4247c1f31" providerId="LiveId" clId="{EA060220-03AE-432B-BB23-CE93D35CF826}" dt="2023-04-24T17:42:11.554" v="489" actId="113"/>
          <ac:spMkLst>
            <pc:docMk/>
            <pc:sldMk cId="118992689" sldId="275"/>
            <ac:spMk id="5" creationId="{6DE8796B-0BB7-486E-B891-9B2F972F2943}"/>
          </ac:spMkLst>
        </pc:spChg>
        <pc:spChg chg="mod">
          <ac:chgData name="Sergei Kharin" userId="31c7f8d4247c1f31" providerId="LiveId" clId="{EA060220-03AE-432B-BB23-CE93D35CF826}" dt="2023-04-24T17:38:50.438" v="396"/>
          <ac:spMkLst>
            <pc:docMk/>
            <pc:sldMk cId="118992689" sldId="275"/>
            <ac:spMk id="20" creationId="{89C13AD3-6AFD-447D-B4AF-345F80DAE2DD}"/>
          </ac:spMkLst>
        </pc:spChg>
        <pc:picChg chg="del">
          <ac:chgData name="Sergei Kharin" userId="31c7f8d4247c1f31" providerId="LiveId" clId="{EA060220-03AE-432B-BB23-CE93D35CF826}" dt="2023-04-24T17:35:36.604" v="386" actId="21"/>
          <ac:picMkLst>
            <pc:docMk/>
            <pc:sldMk cId="118992689" sldId="275"/>
            <ac:picMk id="2" creationId="{C83DCE74-C4AF-DDAE-AA54-8DC78C6D818E}"/>
          </ac:picMkLst>
        </pc:picChg>
        <pc:picChg chg="add mod">
          <ac:chgData name="Sergei Kharin" userId="31c7f8d4247c1f31" providerId="LiveId" clId="{EA060220-03AE-432B-BB23-CE93D35CF826}" dt="2023-04-24T17:38:42.191" v="395" actId="1076"/>
          <ac:picMkLst>
            <pc:docMk/>
            <pc:sldMk cId="118992689" sldId="275"/>
            <ac:picMk id="3" creationId="{E19976ED-70A6-9F13-748C-EBB61AA254D2}"/>
          </ac:picMkLst>
        </pc:picChg>
        <pc:picChg chg="del">
          <ac:chgData name="Sergei Kharin" userId="31c7f8d4247c1f31" providerId="LiveId" clId="{EA060220-03AE-432B-BB23-CE93D35CF826}" dt="2023-04-24T17:35:34.651" v="385" actId="21"/>
          <ac:picMkLst>
            <pc:docMk/>
            <pc:sldMk cId="118992689" sldId="275"/>
            <ac:picMk id="4" creationId="{BEE26C02-34A1-C64E-D1EE-B1EC550ABE1F}"/>
          </ac:picMkLst>
        </pc:picChg>
      </pc:sldChg>
      <pc:sldChg chg="new del">
        <pc:chgData name="Sergei Kharin" userId="31c7f8d4247c1f31" providerId="LiveId" clId="{EA060220-03AE-432B-BB23-CE93D35CF826}" dt="2023-04-24T18:23:05.806" v="1083" actId="2696"/>
        <pc:sldMkLst>
          <pc:docMk/>
          <pc:sldMk cId="2054897836" sldId="276"/>
        </pc:sldMkLst>
      </pc:sldChg>
      <pc:sldChg chg="addSp delSp modSp add mod setBg">
        <pc:chgData name="Sergei Kharin" userId="31c7f8d4247c1f31" providerId="LiveId" clId="{EA060220-03AE-432B-BB23-CE93D35CF826}" dt="2023-04-24T17:53:05.878" v="674"/>
        <pc:sldMkLst>
          <pc:docMk/>
          <pc:sldMk cId="3100648450" sldId="277"/>
        </pc:sldMkLst>
        <pc:spChg chg="del">
          <ac:chgData name="Sergei Kharin" userId="31c7f8d4247c1f31" providerId="LiveId" clId="{EA060220-03AE-432B-BB23-CE93D35CF826}" dt="2023-04-24T17:43:17.614" v="515" actId="21"/>
          <ac:spMkLst>
            <pc:docMk/>
            <pc:sldMk cId="3100648450" sldId="277"/>
            <ac:spMk id="5" creationId="{6DE8796B-0BB7-486E-B891-9B2F972F2943}"/>
          </ac:spMkLst>
        </pc:spChg>
        <pc:spChg chg="add del mod">
          <ac:chgData name="Sergei Kharin" userId="31c7f8d4247c1f31" providerId="LiveId" clId="{EA060220-03AE-432B-BB23-CE93D35CF826}" dt="2023-04-24T17:44:28.170" v="526"/>
          <ac:spMkLst>
            <pc:docMk/>
            <pc:sldMk cId="3100648450" sldId="277"/>
            <ac:spMk id="6" creationId="{3EA8C9E1-37FE-B292-53A2-7C52B4115280}"/>
          </ac:spMkLst>
        </pc:spChg>
        <pc:spChg chg="add mod">
          <ac:chgData name="Sergei Kharin" userId="31c7f8d4247c1f31" providerId="LiveId" clId="{EA060220-03AE-432B-BB23-CE93D35CF826}" dt="2023-04-24T17:45:16.951" v="579" actId="1076"/>
          <ac:spMkLst>
            <pc:docMk/>
            <pc:sldMk cId="3100648450" sldId="277"/>
            <ac:spMk id="7" creationId="{C7D4D3D1-D997-C662-8F7C-5E76C5B16569}"/>
          </ac:spMkLst>
        </pc:spChg>
        <pc:spChg chg="mod">
          <ac:chgData name="Sergei Kharin" userId="31c7f8d4247c1f31" providerId="LiveId" clId="{EA060220-03AE-432B-BB23-CE93D35CF826}" dt="2023-04-24T17:53:05.878" v="674"/>
          <ac:spMkLst>
            <pc:docMk/>
            <pc:sldMk cId="3100648450" sldId="277"/>
            <ac:spMk id="8" creationId="{542A9EF0-C372-49E0-A6DB-C1F10C19AABF}"/>
          </ac:spMkLst>
        </pc:spChg>
        <pc:spChg chg="mod">
          <ac:chgData name="Sergei Kharin" userId="31c7f8d4247c1f31" providerId="LiveId" clId="{EA060220-03AE-432B-BB23-CE93D35CF826}" dt="2023-04-24T17:43:10.928" v="513" actId="20577"/>
          <ac:spMkLst>
            <pc:docMk/>
            <pc:sldMk cId="3100648450" sldId="277"/>
            <ac:spMk id="20" creationId="{89C13AD3-6AFD-447D-B4AF-345F80DAE2DD}"/>
          </ac:spMkLst>
        </pc:spChg>
        <pc:picChg chg="add mod">
          <ac:chgData name="Sergei Kharin" userId="31c7f8d4247c1f31" providerId="LiveId" clId="{EA060220-03AE-432B-BB23-CE93D35CF826}" dt="2023-04-24T17:43:35.491" v="518" actId="1076"/>
          <ac:picMkLst>
            <pc:docMk/>
            <pc:sldMk cId="3100648450" sldId="277"/>
            <ac:picMk id="2" creationId="{1092A34B-475B-6407-6CFC-AE69F412616A}"/>
          </ac:picMkLst>
        </pc:picChg>
        <pc:picChg chg="del">
          <ac:chgData name="Sergei Kharin" userId="31c7f8d4247c1f31" providerId="LiveId" clId="{EA060220-03AE-432B-BB23-CE93D35CF826}" dt="2023-04-24T17:43:14.074" v="514" actId="21"/>
          <ac:picMkLst>
            <pc:docMk/>
            <pc:sldMk cId="3100648450" sldId="277"/>
            <ac:picMk id="3" creationId="{E19976ED-70A6-9F13-748C-EBB61AA254D2}"/>
          </ac:picMkLst>
        </pc:picChg>
        <pc:picChg chg="add mod ord">
          <ac:chgData name="Sergei Kharin" userId="31c7f8d4247c1f31" providerId="LiveId" clId="{EA060220-03AE-432B-BB23-CE93D35CF826}" dt="2023-04-24T17:44:31.780" v="527" actId="167"/>
          <ac:picMkLst>
            <pc:docMk/>
            <pc:sldMk cId="3100648450" sldId="277"/>
            <ac:picMk id="4" creationId="{49B86557-666D-05C0-D841-AB4B35861F21}"/>
          </ac:picMkLst>
        </pc:picChg>
      </pc:sldChg>
      <pc:sldChg chg="addSp delSp modSp add mod">
        <pc:chgData name="Sergei Kharin" userId="31c7f8d4247c1f31" providerId="LiveId" clId="{EA060220-03AE-432B-BB23-CE93D35CF826}" dt="2023-04-24T17:49:13.734" v="612" actId="14100"/>
        <pc:sldMkLst>
          <pc:docMk/>
          <pc:sldMk cId="3767141309" sldId="278"/>
        </pc:sldMkLst>
        <pc:spChg chg="del">
          <ac:chgData name="Sergei Kharin" userId="31c7f8d4247c1f31" providerId="LiveId" clId="{EA060220-03AE-432B-BB23-CE93D35CF826}" dt="2023-04-24T17:47:53.404" v="593" actId="21"/>
          <ac:spMkLst>
            <pc:docMk/>
            <pc:sldMk cId="3767141309" sldId="278"/>
            <ac:spMk id="7" creationId="{C7D4D3D1-D997-C662-8F7C-5E76C5B16569}"/>
          </ac:spMkLst>
        </pc:spChg>
        <pc:picChg chg="del">
          <ac:chgData name="Sergei Kharin" userId="31c7f8d4247c1f31" providerId="LiveId" clId="{EA060220-03AE-432B-BB23-CE93D35CF826}" dt="2023-04-24T17:46:19.059" v="581" actId="21"/>
          <ac:picMkLst>
            <pc:docMk/>
            <pc:sldMk cId="3767141309" sldId="278"/>
            <ac:picMk id="2" creationId="{1092A34B-475B-6407-6CFC-AE69F412616A}"/>
          </ac:picMkLst>
        </pc:picChg>
        <pc:picChg chg="add mod">
          <ac:chgData name="Sergei Kharin" userId="31c7f8d4247c1f31" providerId="LiveId" clId="{EA060220-03AE-432B-BB23-CE93D35CF826}" dt="2023-04-24T17:48:24.218" v="606" actId="14100"/>
          <ac:picMkLst>
            <pc:docMk/>
            <pc:sldMk cId="3767141309" sldId="278"/>
            <ac:picMk id="3" creationId="{2B896474-C056-213B-4233-BF84427B45E4}"/>
          </ac:picMkLst>
        </pc:picChg>
        <pc:picChg chg="del">
          <ac:chgData name="Sergei Kharin" userId="31c7f8d4247c1f31" providerId="LiveId" clId="{EA060220-03AE-432B-BB23-CE93D35CF826}" dt="2023-04-24T17:46:20.528" v="582" actId="21"/>
          <ac:picMkLst>
            <pc:docMk/>
            <pc:sldMk cId="3767141309" sldId="278"/>
            <ac:picMk id="4" creationId="{49B86557-666D-05C0-D841-AB4B35861F21}"/>
          </ac:picMkLst>
        </pc:picChg>
        <pc:picChg chg="add mod">
          <ac:chgData name="Sergei Kharin" userId="31c7f8d4247c1f31" providerId="LiveId" clId="{EA060220-03AE-432B-BB23-CE93D35CF826}" dt="2023-04-24T17:48:20.907" v="605" actId="14100"/>
          <ac:picMkLst>
            <pc:docMk/>
            <pc:sldMk cId="3767141309" sldId="278"/>
            <ac:picMk id="5" creationId="{3F620738-39F7-1A06-BCAA-C683F23998F5}"/>
          </ac:picMkLst>
        </pc:picChg>
        <pc:picChg chg="add mod">
          <ac:chgData name="Sergei Kharin" userId="31c7f8d4247c1f31" providerId="LiveId" clId="{EA060220-03AE-432B-BB23-CE93D35CF826}" dt="2023-04-24T17:49:13.734" v="612" actId="14100"/>
          <ac:picMkLst>
            <pc:docMk/>
            <pc:sldMk cId="3767141309" sldId="278"/>
            <ac:picMk id="6" creationId="{E32DB90D-DA19-6CE6-0840-9B3668392885}"/>
          </ac:picMkLst>
        </pc:picChg>
      </pc:sldChg>
      <pc:sldChg chg="addSp delSp modSp add mod">
        <pc:chgData name="Sergei Kharin" userId="31c7f8d4247c1f31" providerId="LiveId" clId="{EA060220-03AE-432B-BB23-CE93D35CF826}" dt="2023-04-24T17:53:24.069" v="676" actId="20577"/>
        <pc:sldMkLst>
          <pc:docMk/>
          <pc:sldMk cId="1340955121" sldId="279"/>
        </pc:sldMkLst>
        <pc:spChg chg="add mod">
          <ac:chgData name="Sergei Kharin" userId="31c7f8d4247c1f31" providerId="LiveId" clId="{EA060220-03AE-432B-BB23-CE93D35CF826}" dt="2023-04-24T17:53:24.069" v="676" actId="20577"/>
          <ac:spMkLst>
            <pc:docMk/>
            <pc:sldMk cId="1340955121" sldId="279"/>
            <ac:spMk id="4" creationId="{EACBBBD3-0017-6AF7-5B8C-E2801BB050F4}"/>
          </ac:spMkLst>
        </pc:spChg>
        <pc:spChg chg="mod">
          <ac:chgData name="Sergei Kharin" userId="31c7f8d4247c1f31" providerId="LiveId" clId="{EA060220-03AE-432B-BB23-CE93D35CF826}" dt="2023-04-24T17:50:34.163" v="642" actId="20577"/>
          <ac:spMkLst>
            <pc:docMk/>
            <pc:sldMk cId="1340955121" sldId="279"/>
            <ac:spMk id="20" creationId="{89C13AD3-6AFD-447D-B4AF-345F80DAE2DD}"/>
          </ac:spMkLst>
        </pc:spChg>
        <pc:picChg chg="add mod">
          <ac:chgData name="Sergei Kharin" userId="31c7f8d4247c1f31" providerId="LiveId" clId="{EA060220-03AE-432B-BB23-CE93D35CF826}" dt="2023-04-24T17:51:54.610" v="652" actId="14100"/>
          <ac:picMkLst>
            <pc:docMk/>
            <pc:sldMk cId="1340955121" sldId="279"/>
            <ac:picMk id="2" creationId="{D333AB80-042A-207D-5D55-1D7879FB0694}"/>
          </ac:picMkLst>
        </pc:picChg>
        <pc:picChg chg="del">
          <ac:chgData name="Sergei Kharin" userId="31c7f8d4247c1f31" providerId="LiveId" clId="{EA060220-03AE-432B-BB23-CE93D35CF826}" dt="2023-04-24T17:50:38.494" v="643" actId="21"/>
          <ac:picMkLst>
            <pc:docMk/>
            <pc:sldMk cId="1340955121" sldId="279"/>
            <ac:picMk id="3" creationId="{2B896474-C056-213B-4233-BF84427B45E4}"/>
          </ac:picMkLst>
        </pc:picChg>
        <pc:picChg chg="del">
          <ac:chgData name="Sergei Kharin" userId="31c7f8d4247c1f31" providerId="LiveId" clId="{EA060220-03AE-432B-BB23-CE93D35CF826}" dt="2023-04-24T17:50:41.948" v="645" actId="21"/>
          <ac:picMkLst>
            <pc:docMk/>
            <pc:sldMk cId="1340955121" sldId="279"/>
            <ac:picMk id="5" creationId="{3F620738-39F7-1A06-BCAA-C683F23998F5}"/>
          </ac:picMkLst>
        </pc:picChg>
        <pc:picChg chg="del">
          <ac:chgData name="Sergei Kharin" userId="31c7f8d4247c1f31" providerId="LiveId" clId="{EA060220-03AE-432B-BB23-CE93D35CF826}" dt="2023-04-24T17:50:39.819" v="644" actId="21"/>
          <ac:picMkLst>
            <pc:docMk/>
            <pc:sldMk cId="1340955121" sldId="279"/>
            <ac:picMk id="6" creationId="{E32DB90D-DA19-6CE6-0840-9B3668392885}"/>
          </ac:picMkLst>
        </pc:picChg>
      </pc:sldChg>
      <pc:sldChg chg="addSp delSp modSp add mod">
        <pc:chgData name="Sergei Kharin" userId="31c7f8d4247c1f31" providerId="LiveId" clId="{EA060220-03AE-432B-BB23-CE93D35CF826}" dt="2023-04-24T17:59:59.889" v="737" actId="20577"/>
        <pc:sldMkLst>
          <pc:docMk/>
          <pc:sldMk cId="1551900918" sldId="280"/>
        </pc:sldMkLst>
        <pc:spChg chg="del">
          <ac:chgData name="Sergei Kharin" userId="31c7f8d4247c1f31" providerId="LiveId" clId="{EA060220-03AE-432B-BB23-CE93D35CF826}" dt="2023-04-24T17:54:08.780" v="679" actId="21"/>
          <ac:spMkLst>
            <pc:docMk/>
            <pc:sldMk cId="1551900918" sldId="280"/>
            <ac:spMk id="4" creationId="{EACBBBD3-0017-6AF7-5B8C-E2801BB050F4}"/>
          </ac:spMkLst>
        </pc:spChg>
        <pc:spChg chg="add mod">
          <ac:chgData name="Sergei Kharin" userId="31c7f8d4247c1f31" providerId="LiveId" clId="{EA060220-03AE-432B-BB23-CE93D35CF826}" dt="2023-04-24T17:59:59.889" v="737" actId="20577"/>
          <ac:spMkLst>
            <pc:docMk/>
            <pc:sldMk cId="1551900918" sldId="280"/>
            <ac:spMk id="6" creationId="{4B8E212C-0200-D5F7-CC0A-652725F25A00}"/>
          </ac:spMkLst>
        </pc:spChg>
        <pc:picChg chg="del">
          <ac:chgData name="Sergei Kharin" userId="31c7f8d4247c1f31" providerId="LiveId" clId="{EA060220-03AE-432B-BB23-CE93D35CF826}" dt="2023-04-24T17:54:05.084" v="678" actId="21"/>
          <ac:picMkLst>
            <pc:docMk/>
            <pc:sldMk cId="1551900918" sldId="280"/>
            <ac:picMk id="2" creationId="{D333AB80-042A-207D-5D55-1D7879FB0694}"/>
          </ac:picMkLst>
        </pc:picChg>
        <pc:picChg chg="add mod">
          <ac:chgData name="Sergei Kharin" userId="31c7f8d4247c1f31" providerId="LiveId" clId="{EA060220-03AE-432B-BB23-CE93D35CF826}" dt="2023-04-24T17:57:13.717" v="682" actId="14100"/>
          <ac:picMkLst>
            <pc:docMk/>
            <pc:sldMk cId="1551900918" sldId="280"/>
            <ac:picMk id="3" creationId="{BD3EAD9C-CB2F-A377-176E-B9F578F6EDB6}"/>
          </ac:picMkLst>
        </pc:picChg>
        <pc:picChg chg="add mod">
          <ac:chgData name="Sergei Kharin" userId="31c7f8d4247c1f31" providerId="LiveId" clId="{EA060220-03AE-432B-BB23-CE93D35CF826}" dt="2023-04-24T17:57:38.320" v="687" actId="1076"/>
          <ac:picMkLst>
            <pc:docMk/>
            <pc:sldMk cId="1551900918" sldId="280"/>
            <ac:picMk id="5" creationId="{CB0CF1AC-7057-960B-5153-F0CD527CCE91}"/>
          </ac:picMkLst>
        </pc:picChg>
      </pc:sldChg>
      <pc:sldChg chg="add del">
        <pc:chgData name="Sergei Kharin" userId="31c7f8d4247c1f31" providerId="LiveId" clId="{EA060220-03AE-432B-BB23-CE93D35CF826}" dt="2023-04-24T18:06:37.097" v="818" actId="2696"/>
        <pc:sldMkLst>
          <pc:docMk/>
          <pc:sldMk cId="1471361293" sldId="281"/>
        </pc:sldMkLst>
      </pc:sldChg>
      <pc:sldChg chg="addSp delSp modSp add mod modTransition">
        <pc:chgData name="Sergei Kharin" userId="31c7f8d4247c1f31" providerId="LiveId" clId="{EA060220-03AE-432B-BB23-CE93D35CF826}" dt="2023-04-24T18:08:16.879" v="832" actId="14100"/>
        <pc:sldMkLst>
          <pc:docMk/>
          <pc:sldMk cId="2600209534" sldId="282"/>
        </pc:sldMkLst>
        <pc:spChg chg="del mod">
          <ac:chgData name="Sergei Kharin" userId="31c7f8d4247c1f31" providerId="LiveId" clId="{EA060220-03AE-432B-BB23-CE93D35CF826}" dt="2023-04-24T18:03:39.060" v="806" actId="21"/>
          <ac:spMkLst>
            <pc:docMk/>
            <pc:sldMk cId="2600209534" sldId="282"/>
            <ac:spMk id="6" creationId="{4B8E212C-0200-D5F7-CC0A-652725F25A00}"/>
          </ac:spMkLst>
        </pc:spChg>
        <pc:picChg chg="add del mod">
          <ac:chgData name="Sergei Kharin" userId="31c7f8d4247c1f31" providerId="LiveId" clId="{EA060220-03AE-432B-BB23-CE93D35CF826}" dt="2023-04-24T18:03:22.370" v="800" actId="21"/>
          <ac:picMkLst>
            <pc:docMk/>
            <pc:sldMk cId="2600209534" sldId="282"/>
            <ac:picMk id="2" creationId="{12436A26-DC30-CD05-B972-3FF37CF878A1}"/>
          </ac:picMkLst>
        </pc:picChg>
        <pc:picChg chg="del">
          <ac:chgData name="Sergei Kharin" userId="31c7f8d4247c1f31" providerId="LiveId" clId="{EA060220-03AE-432B-BB23-CE93D35CF826}" dt="2023-04-24T18:00:27.366" v="740" actId="21"/>
          <ac:picMkLst>
            <pc:docMk/>
            <pc:sldMk cId="2600209534" sldId="282"/>
            <ac:picMk id="3" creationId="{BD3EAD9C-CB2F-A377-176E-B9F578F6EDB6}"/>
          </ac:picMkLst>
        </pc:picChg>
        <pc:picChg chg="add del mod">
          <ac:chgData name="Sergei Kharin" userId="31c7f8d4247c1f31" providerId="LiveId" clId="{EA060220-03AE-432B-BB23-CE93D35CF826}" dt="2023-04-24T18:03:28.161" v="801" actId="21"/>
          <ac:picMkLst>
            <pc:docMk/>
            <pc:sldMk cId="2600209534" sldId="282"/>
            <ac:picMk id="4" creationId="{61F5C959-1656-7234-5781-2B8F063F494D}"/>
          </ac:picMkLst>
        </pc:picChg>
        <pc:picChg chg="del">
          <ac:chgData name="Sergei Kharin" userId="31c7f8d4247c1f31" providerId="LiveId" clId="{EA060220-03AE-432B-BB23-CE93D35CF826}" dt="2023-04-24T18:00:28.696" v="741" actId="21"/>
          <ac:picMkLst>
            <pc:docMk/>
            <pc:sldMk cId="2600209534" sldId="282"/>
            <ac:picMk id="5" creationId="{CB0CF1AC-7057-960B-5153-F0CD527CCE91}"/>
          </ac:picMkLst>
        </pc:picChg>
        <pc:picChg chg="add del mod">
          <ac:chgData name="Sergei Kharin" userId="31c7f8d4247c1f31" providerId="LiveId" clId="{EA060220-03AE-432B-BB23-CE93D35CF826}" dt="2023-04-24T18:03:29.722" v="802" actId="21"/>
          <ac:picMkLst>
            <pc:docMk/>
            <pc:sldMk cId="2600209534" sldId="282"/>
            <ac:picMk id="7" creationId="{ED8648F3-B1CD-8B74-8C2E-6A3818316A42}"/>
          </ac:picMkLst>
        </pc:picChg>
        <pc:picChg chg="add del mod">
          <ac:chgData name="Sergei Kharin" userId="31c7f8d4247c1f31" providerId="LiveId" clId="{EA060220-03AE-432B-BB23-CE93D35CF826}" dt="2023-04-24T18:03:31.425" v="803" actId="21"/>
          <ac:picMkLst>
            <pc:docMk/>
            <pc:sldMk cId="2600209534" sldId="282"/>
            <ac:picMk id="9" creationId="{24DD2C13-27DB-8283-F097-5246927FE9C1}"/>
          </ac:picMkLst>
        </pc:picChg>
        <pc:picChg chg="add del mod">
          <ac:chgData name="Sergei Kharin" userId="31c7f8d4247c1f31" providerId="LiveId" clId="{EA060220-03AE-432B-BB23-CE93D35CF826}" dt="2023-04-24T18:03:34.366" v="804" actId="21"/>
          <ac:picMkLst>
            <pc:docMk/>
            <pc:sldMk cId="2600209534" sldId="282"/>
            <ac:picMk id="10" creationId="{8F6071D0-996B-26A1-14F1-76E5C267CE31}"/>
          </ac:picMkLst>
        </pc:picChg>
        <pc:picChg chg="add del mod">
          <ac:chgData name="Sergei Kharin" userId="31c7f8d4247c1f31" providerId="LiveId" clId="{EA060220-03AE-432B-BB23-CE93D35CF826}" dt="2023-04-24T18:03:36.272" v="805" actId="21"/>
          <ac:picMkLst>
            <pc:docMk/>
            <pc:sldMk cId="2600209534" sldId="282"/>
            <ac:picMk id="11" creationId="{E4BA483C-76E6-FBD0-233A-7049789A1D33}"/>
          </ac:picMkLst>
        </pc:picChg>
        <pc:picChg chg="add mod">
          <ac:chgData name="Sergei Kharin" userId="31c7f8d4247c1f31" providerId="LiveId" clId="{EA060220-03AE-432B-BB23-CE93D35CF826}" dt="2023-04-24T18:07:53.624" v="824" actId="14100"/>
          <ac:picMkLst>
            <pc:docMk/>
            <pc:sldMk cId="2600209534" sldId="282"/>
            <ac:picMk id="12" creationId="{AF76E56C-A962-8853-8866-F12725F1FA64}"/>
          </ac:picMkLst>
        </pc:picChg>
        <pc:picChg chg="add mod">
          <ac:chgData name="Sergei Kharin" userId="31c7f8d4247c1f31" providerId="LiveId" clId="{EA060220-03AE-432B-BB23-CE93D35CF826}" dt="2023-04-24T18:07:56.054" v="825" actId="14100"/>
          <ac:picMkLst>
            <pc:docMk/>
            <pc:sldMk cId="2600209534" sldId="282"/>
            <ac:picMk id="13" creationId="{157A80CE-CE5E-8DCE-9C5F-5EC2562715B8}"/>
          </ac:picMkLst>
        </pc:picChg>
        <pc:picChg chg="add mod">
          <ac:chgData name="Sergei Kharin" userId="31c7f8d4247c1f31" providerId="LiveId" clId="{EA060220-03AE-432B-BB23-CE93D35CF826}" dt="2023-04-24T18:08:00.642" v="827" actId="1076"/>
          <ac:picMkLst>
            <pc:docMk/>
            <pc:sldMk cId="2600209534" sldId="282"/>
            <ac:picMk id="14" creationId="{C7D3362C-7A0D-29D1-A8CA-6A864CA32938}"/>
          </ac:picMkLst>
        </pc:picChg>
        <pc:picChg chg="add mod">
          <ac:chgData name="Sergei Kharin" userId="31c7f8d4247c1f31" providerId="LiveId" clId="{EA060220-03AE-432B-BB23-CE93D35CF826}" dt="2023-04-24T18:08:16.879" v="832" actId="14100"/>
          <ac:picMkLst>
            <pc:docMk/>
            <pc:sldMk cId="2600209534" sldId="282"/>
            <ac:picMk id="15" creationId="{37942387-3DD7-6561-518A-7BFD62DF1B4D}"/>
          </ac:picMkLst>
        </pc:picChg>
      </pc:sldChg>
      <pc:sldChg chg="addSp delSp modSp add mod">
        <pc:chgData name="Sergei Kharin" userId="31c7f8d4247c1f31" providerId="LiveId" clId="{EA060220-03AE-432B-BB23-CE93D35CF826}" dt="2023-04-24T18:13:58.387" v="1060" actId="20577"/>
        <pc:sldMkLst>
          <pc:docMk/>
          <pc:sldMk cId="442668584" sldId="283"/>
        </pc:sldMkLst>
        <pc:spChg chg="add del mod">
          <ac:chgData name="Sergei Kharin" userId="31c7f8d4247c1f31" providerId="LiveId" clId="{EA060220-03AE-432B-BB23-CE93D35CF826}" dt="2023-04-24T18:09:31.149" v="845"/>
          <ac:spMkLst>
            <pc:docMk/>
            <pc:sldMk cId="442668584" sldId="283"/>
            <ac:spMk id="3" creationId="{A06ED42A-73B4-DC1C-F93D-D21CBED3984C}"/>
          </ac:spMkLst>
        </pc:spChg>
        <pc:spChg chg="add del mod">
          <ac:chgData name="Sergei Kharin" userId="31c7f8d4247c1f31" providerId="LiveId" clId="{EA060220-03AE-432B-BB23-CE93D35CF826}" dt="2023-04-24T18:13:52.883" v="1046" actId="21"/>
          <ac:spMkLst>
            <pc:docMk/>
            <pc:sldMk cId="442668584" sldId="283"/>
            <ac:spMk id="4" creationId="{BE4AB9E2-23D3-BB19-C047-C058089D893A}"/>
          </ac:spMkLst>
        </pc:spChg>
        <pc:spChg chg="add mod">
          <ac:chgData name="Sergei Kharin" userId="31c7f8d4247c1f31" providerId="LiveId" clId="{EA060220-03AE-432B-BB23-CE93D35CF826}" dt="2023-04-24T18:13:58.387" v="1060" actId="20577"/>
          <ac:spMkLst>
            <pc:docMk/>
            <pc:sldMk cId="442668584" sldId="283"/>
            <ac:spMk id="5" creationId="{7B31A13B-EBB8-B277-DF05-674EFBE37831}"/>
          </ac:spMkLst>
        </pc:spChg>
        <pc:picChg chg="add mod">
          <ac:chgData name="Sergei Kharin" userId="31c7f8d4247c1f31" providerId="LiveId" clId="{EA060220-03AE-432B-BB23-CE93D35CF826}" dt="2023-04-24T18:10:34.228" v="938" actId="14100"/>
          <ac:picMkLst>
            <pc:docMk/>
            <pc:sldMk cId="442668584" sldId="283"/>
            <ac:picMk id="2" creationId="{C45C1284-E8EF-E831-8533-77E3D06D2B07}"/>
          </ac:picMkLst>
        </pc:picChg>
        <pc:picChg chg="del">
          <ac:chgData name="Sergei Kharin" userId="31c7f8d4247c1f31" providerId="LiveId" clId="{EA060220-03AE-432B-BB23-CE93D35CF826}" dt="2023-04-24T18:08:53.453" v="834" actId="21"/>
          <ac:picMkLst>
            <pc:docMk/>
            <pc:sldMk cId="442668584" sldId="283"/>
            <ac:picMk id="12" creationId="{AF76E56C-A962-8853-8866-F12725F1FA64}"/>
          </ac:picMkLst>
        </pc:picChg>
        <pc:picChg chg="del">
          <ac:chgData name="Sergei Kharin" userId="31c7f8d4247c1f31" providerId="LiveId" clId="{EA060220-03AE-432B-BB23-CE93D35CF826}" dt="2023-04-24T18:08:55.292" v="835" actId="21"/>
          <ac:picMkLst>
            <pc:docMk/>
            <pc:sldMk cId="442668584" sldId="283"/>
            <ac:picMk id="13" creationId="{157A80CE-CE5E-8DCE-9C5F-5EC2562715B8}"/>
          </ac:picMkLst>
        </pc:picChg>
        <pc:picChg chg="del">
          <ac:chgData name="Sergei Kharin" userId="31c7f8d4247c1f31" providerId="LiveId" clId="{EA060220-03AE-432B-BB23-CE93D35CF826}" dt="2023-04-24T18:08:56.901" v="836" actId="21"/>
          <ac:picMkLst>
            <pc:docMk/>
            <pc:sldMk cId="442668584" sldId="283"/>
            <ac:picMk id="14" creationId="{C7D3362C-7A0D-29D1-A8CA-6A864CA32938}"/>
          </ac:picMkLst>
        </pc:picChg>
        <pc:picChg chg="del">
          <ac:chgData name="Sergei Kharin" userId="31c7f8d4247c1f31" providerId="LiveId" clId="{EA060220-03AE-432B-BB23-CE93D35CF826}" dt="2023-04-24T18:08:58.514" v="837" actId="21"/>
          <ac:picMkLst>
            <pc:docMk/>
            <pc:sldMk cId="442668584" sldId="283"/>
            <ac:picMk id="15" creationId="{37942387-3DD7-6561-518A-7BFD62DF1B4D}"/>
          </ac:picMkLst>
        </pc:picChg>
      </pc:sldChg>
      <pc:sldChg chg="addSp delSp modSp add mod">
        <pc:chgData name="Sergei Kharin" userId="31c7f8d4247c1f31" providerId="LiveId" clId="{EA060220-03AE-432B-BB23-CE93D35CF826}" dt="2023-04-24T18:13:16.654" v="1043" actId="14100"/>
        <pc:sldMkLst>
          <pc:docMk/>
          <pc:sldMk cId="1051799647" sldId="284"/>
        </pc:sldMkLst>
        <pc:spChg chg="mod">
          <ac:chgData name="Sergei Kharin" userId="31c7f8d4247c1f31" providerId="LiveId" clId="{EA060220-03AE-432B-BB23-CE93D35CF826}" dt="2023-04-24T18:12:47.899" v="1036" actId="1076"/>
          <ac:spMkLst>
            <pc:docMk/>
            <pc:sldMk cId="1051799647" sldId="284"/>
            <ac:spMk id="4" creationId="{BE4AB9E2-23D3-BB19-C047-C058089D893A}"/>
          </ac:spMkLst>
        </pc:spChg>
        <pc:picChg chg="del">
          <ac:chgData name="Sergei Kharin" userId="31c7f8d4247c1f31" providerId="LiveId" clId="{EA060220-03AE-432B-BB23-CE93D35CF826}" dt="2023-04-24T18:12:49.776" v="1037" actId="21"/>
          <ac:picMkLst>
            <pc:docMk/>
            <pc:sldMk cId="1051799647" sldId="284"/>
            <ac:picMk id="2" creationId="{C45C1284-E8EF-E831-8533-77E3D06D2B07}"/>
          </ac:picMkLst>
        </pc:picChg>
        <pc:picChg chg="add mod">
          <ac:chgData name="Sergei Kharin" userId="31c7f8d4247c1f31" providerId="LiveId" clId="{EA060220-03AE-432B-BB23-CE93D35CF826}" dt="2023-04-24T18:13:16.654" v="1043" actId="14100"/>
          <ac:picMkLst>
            <pc:docMk/>
            <pc:sldMk cId="1051799647" sldId="284"/>
            <ac:picMk id="3" creationId="{B7A544B8-0C1D-2480-FDFD-9474FC690013}"/>
          </ac:picMkLst>
        </pc:picChg>
      </pc:sldChg>
      <pc:sldChg chg="addSp delSp modSp add mod">
        <pc:chgData name="Sergei Kharin" userId="31c7f8d4247c1f31" providerId="LiveId" clId="{EA060220-03AE-432B-BB23-CE93D35CF826}" dt="2023-04-24T18:25:01.321" v="1116" actId="14100"/>
        <pc:sldMkLst>
          <pc:docMk/>
          <pc:sldMk cId="3840790879" sldId="285"/>
        </pc:sldMkLst>
        <pc:spChg chg="del">
          <ac:chgData name="Sergei Kharin" userId="31c7f8d4247c1f31" providerId="LiveId" clId="{EA060220-03AE-432B-BB23-CE93D35CF826}" dt="2023-04-24T18:22:06.766" v="1075" actId="21"/>
          <ac:spMkLst>
            <pc:docMk/>
            <pc:sldMk cId="3840790879" sldId="285"/>
            <ac:spMk id="4" creationId="{BE4AB9E2-23D3-BB19-C047-C058089D893A}"/>
          </ac:spMkLst>
        </pc:spChg>
        <pc:spChg chg="mod">
          <ac:chgData name="Sergei Kharin" userId="31c7f8d4247c1f31" providerId="LiveId" clId="{EA060220-03AE-432B-BB23-CE93D35CF826}" dt="2023-04-24T18:21:58.219" v="1072" actId="20577"/>
          <ac:spMkLst>
            <pc:docMk/>
            <pc:sldMk cId="3840790879" sldId="285"/>
            <ac:spMk id="20" creationId="{89C13AD3-6AFD-447D-B4AF-345F80DAE2DD}"/>
          </ac:spMkLst>
        </pc:spChg>
        <pc:picChg chg="add mod">
          <ac:chgData name="Sergei Kharin" userId="31c7f8d4247c1f31" providerId="LiveId" clId="{EA060220-03AE-432B-BB23-CE93D35CF826}" dt="2023-04-24T18:22:11.846" v="1077" actId="1076"/>
          <ac:picMkLst>
            <pc:docMk/>
            <pc:sldMk cId="3840790879" sldId="285"/>
            <ac:picMk id="2" creationId="{957F09AF-F9B7-68F3-A2B6-5758D59E745B}"/>
          </ac:picMkLst>
        </pc:picChg>
        <pc:picChg chg="del">
          <ac:chgData name="Sergei Kharin" userId="31c7f8d4247c1f31" providerId="LiveId" clId="{EA060220-03AE-432B-BB23-CE93D35CF826}" dt="2023-04-24T18:15:50.638" v="1062" actId="21"/>
          <ac:picMkLst>
            <pc:docMk/>
            <pc:sldMk cId="3840790879" sldId="285"/>
            <ac:picMk id="3" creationId="{B7A544B8-0C1D-2480-FDFD-9474FC690013}"/>
          </ac:picMkLst>
        </pc:picChg>
        <pc:picChg chg="add mod">
          <ac:chgData name="Sergei Kharin" userId="31c7f8d4247c1f31" providerId="LiveId" clId="{EA060220-03AE-432B-BB23-CE93D35CF826}" dt="2023-04-24T18:24:56.856" v="1114" actId="14100"/>
          <ac:picMkLst>
            <pc:docMk/>
            <pc:sldMk cId="3840790879" sldId="285"/>
            <ac:picMk id="5" creationId="{1E734FD2-AAE2-CFE3-F56D-3419D88D14B9}"/>
          </ac:picMkLst>
        </pc:picChg>
        <pc:picChg chg="add mod">
          <ac:chgData name="Sergei Kharin" userId="31c7f8d4247c1f31" providerId="LiveId" clId="{EA060220-03AE-432B-BB23-CE93D35CF826}" dt="2023-04-24T18:25:01.321" v="1116" actId="14100"/>
          <ac:picMkLst>
            <pc:docMk/>
            <pc:sldMk cId="3840790879" sldId="285"/>
            <ac:picMk id="6" creationId="{31BB8614-C545-86F2-E768-88B6A819BF49}"/>
          </ac:picMkLst>
        </pc:picChg>
      </pc:sldChg>
      <pc:sldChg chg="addSp delSp modSp add mod">
        <pc:chgData name="Sergei Kharin" userId="31c7f8d4247c1f31" providerId="LiveId" clId="{EA060220-03AE-432B-BB23-CE93D35CF826}" dt="2023-04-24T18:24:21.393" v="1111" actId="20577"/>
        <pc:sldMkLst>
          <pc:docMk/>
          <pc:sldMk cId="2229844208" sldId="286"/>
        </pc:sldMkLst>
        <pc:spChg chg="add mod">
          <ac:chgData name="Sergei Kharin" userId="31c7f8d4247c1f31" providerId="LiveId" clId="{EA060220-03AE-432B-BB23-CE93D35CF826}" dt="2023-04-24T18:24:21.393" v="1111" actId="20577"/>
          <ac:spMkLst>
            <pc:docMk/>
            <pc:sldMk cId="2229844208" sldId="286"/>
            <ac:spMk id="4" creationId="{6D59C460-4EB4-A48A-E88A-253CD5FD4C69}"/>
          </ac:spMkLst>
        </pc:spChg>
        <pc:picChg chg="del">
          <ac:chgData name="Sergei Kharin" userId="31c7f8d4247c1f31" providerId="LiveId" clId="{EA060220-03AE-432B-BB23-CE93D35CF826}" dt="2023-04-24T18:23:13.397" v="1085" actId="21"/>
          <ac:picMkLst>
            <pc:docMk/>
            <pc:sldMk cId="2229844208" sldId="286"/>
            <ac:picMk id="2" creationId="{957F09AF-F9B7-68F3-A2B6-5758D59E745B}"/>
          </ac:picMkLst>
        </pc:picChg>
        <pc:picChg chg="add mod">
          <ac:chgData name="Sergei Kharin" userId="31c7f8d4247c1f31" providerId="LiveId" clId="{EA060220-03AE-432B-BB23-CE93D35CF826}" dt="2023-04-24T18:24:07.926" v="1093" actId="14100"/>
          <ac:picMkLst>
            <pc:docMk/>
            <pc:sldMk cId="2229844208" sldId="286"/>
            <ac:picMk id="3" creationId="{A2A20228-1156-0F16-339F-CE14796A02F8}"/>
          </ac:picMkLst>
        </pc:picChg>
        <pc:picChg chg="del">
          <ac:chgData name="Sergei Kharin" userId="31c7f8d4247c1f31" providerId="LiveId" clId="{EA060220-03AE-432B-BB23-CE93D35CF826}" dt="2023-04-24T18:23:14.717" v="1086" actId="21"/>
          <ac:picMkLst>
            <pc:docMk/>
            <pc:sldMk cId="2229844208" sldId="286"/>
            <ac:picMk id="5" creationId="{1E734FD2-AAE2-CFE3-F56D-3419D88D14B9}"/>
          </ac:picMkLst>
        </pc:picChg>
        <pc:picChg chg="del">
          <ac:chgData name="Sergei Kharin" userId="31c7f8d4247c1f31" providerId="LiveId" clId="{EA060220-03AE-432B-BB23-CE93D35CF826}" dt="2023-04-24T18:23:16.290" v="1087" actId="21"/>
          <ac:picMkLst>
            <pc:docMk/>
            <pc:sldMk cId="2229844208" sldId="286"/>
            <ac:picMk id="6" creationId="{31BB8614-C545-86F2-E768-88B6A819BF49}"/>
          </ac:picMkLst>
        </pc:picChg>
      </pc:sldChg>
      <pc:sldChg chg="add del">
        <pc:chgData name="Sergei Kharin" userId="31c7f8d4247c1f31" providerId="LiveId" clId="{EA060220-03AE-432B-BB23-CE93D35CF826}" dt="2023-04-24T18:26:47.395" v="1121" actId="2696"/>
        <pc:sldMkLst>
          <pc:docMk/>
          <pc:sldMk cId="1975537276" sldId="287"/>
        </pc:sldMkLst>
      </pc:sldChg>
      <pc:sldChg chg="addSp delSp modSp add mod">
        <pc:chgData name="Sergei Kharin" userId="31c7f8d4247c1f31" providerId="LiveId" clId="{EA060220-03AE-432B-BB23-CE93D35CF826}" dt="2023-04-24T18:44:00.761" v="1203" actId="14100"/>
        <pc:sldMkLst>
          <pc:docMk/>
          <pc:sldMk cId="1459609482" sldId="288"/>
        </pc:sldMkLst>
        <pc:spChg chg="del">
          <ac:chgData name="Sergei Kharin" userId="31c7f8d4247c1f31" providerId="LiveId" clId="{EA060220-03AE-432B-BB23-CE93D35CF826}" dt="2023-04-24T18:40:44.235" v="1153" actId="21"/>
          <ac:spMkLst>
            <pc:docMk/>
            <pc:sldMk cId="1459609482" sldId="288"/>
            <ac:spMk id="4" creationId="{6D59C460-4EB4-A48A-E88A-253CD5FD4C69}"/>
          </ac:spMkLst>
        </pc:spChg>
        <pc:spChg chg="mod">
          <ac:chgData name="Sergei Kharin" userId="31c7f8d4247c1f31" providerId="LiveId" clId="{EA060220-03AE-432B-BB23-CE93D35CF826}" dt="2023-04-24T18:26:58.151" v="1142" actId="20577"/>
          <ac:spMkLst>
            <pc:docMk/>
            <pc:sldMk cId="1459609482" sldId="288"/>
            <ac:spMk id="20" creationId="{89C13AD3-6AFD-447D-B4AF-345F80DAE2DD}"/>
          </ac:spMkLst>
        </pc:spChg>
        <pc:picChg chg="del">
          <ac:chgData name="Sergei Kharin" userId="31c7f8d4247c1f31" providerId="LiveId" clId="{EA060220-03AE-432B-BB23-CE93D35CF826}" dt="2023-04-24T18:27:03.913" v="1143" actId="21"/>
          <ac:picMkLst>
            <pc:docMk/>
            <pc:sldMk cId="1459609482" sldId="288"/>
            <ac:picMk id="3" creationId="{A2A20228-1156-0F16-339F-CE14796A02F8}"/>
          </ac:picMkLst>
        </pc:picChg>
        <pc:picChg chg="add mod">
          <ac:chgData name="Sergei Kharin" userId="31c7f8d4247c1f31" providerId="LiveId" clId="{EA060220-03AE-432B-BB23-CE93D35CF826}" dt="2023-04-24T18:42:42.319" v="1184" actId="1076"/>
          <ac:picMkLst>
            <pc:docMk/>
            <pc:sldMk cId="1459609482" sldId="288"/>
            <ac:picMk id="5" creationId="{37C2E93D-10DA-FCE9-B134-1CE1B772BC74}"/>
          </ac:picMkLst>
        </pc:picChg>
        <pc:picChg chg="add mod">
          <ac:chgData name="Sergei Kharin" userId="31c7f8d4247c1f31" providerId="LiveId" clId="{EA060220-03AE-432B-BB23-CE93D35CF826}" dt="2023-04-24T18:42:38.179" v="1182" actId="1076"/>
          <ac:picMkLst>
            <pc:docMk/>
            <pc:sldMk cId="1459609482" sldId="288"/>
            <ac:picMk id="6" creationId="{C7B262BE-A844-C8D9-5A60-E76EB2AA9020}"/>
          </ac:picMkLst>
        </pc:picChg>
        <pc:picChg chg="add mod ord">
          <ac:chgData name="Sergei Kharin" userId="31c7f8d4247c1f31" providerId="LiveId" clId="{EA060220-03AE-432B-BB23-CE93D35CF826}" dt="2023-04-24T18:44:00.761" v="1203" actId="14100"/>
          <ac:picMkLst>
            <pc:docMk/>
            <pc:sldMk cId="1459609482" sldId="288"/>
            <ac:picMk id="7" creationId="{6CDF1C2E-896B-7AC7-33AE-7F1373C6BB17}"/>
          </ac:picMkLst>
        </pc:picChg>
        <pc:picChg chg="add mod">
          <ac:chgData name="Sergei Kharin" userId="31c7f8d4247c1f31" providerId="LiveId" clId="{EA060220-03AE-432B-BB23-CE93D35CF826}" dt="2023-04-24T18:42:35.105" v="1181" actId="1076"/>
          <ac:picMkLst>
            <pc:docMk/>
            <pc:sldMk cId="1459609482" sldId="288"/>
            <ac:picMk id="9" creationId="{57EE27B5-5A35-483B-2C85-DC27996F2FB0}"/>
          </ac:picMkLst>
        </pc:picChg>
      </pc:sldChg>
      <pc:sldMasterChg chg="delSldLayout">
        <pc:chgData name="Sergei Kharin" userId="31c7f8d4247c1f31" providerId="LiveId" clId="{EA060220-03AE-432B-BB23-CE93D35CF826}" dt="2023-04-24T18:23:09.733" v="1084" actId="2696"/>
        <pc:sldMasterMkLst>
          <pc:docMk/>
          <pc:sldMasterMk cId="0" sldId="2147483648"/>
        </pc:sldMasterMkLst>
        <pc:sldLayoutChg chg="del">
          <pc:chgData name="Sergei Kharin" userId="31c7f8d4247c1f31" providerId="LiveId" clId="{EA060220-03AE-432B-BB23-CE93D35CF826}" dt="2023-04-24T18:23:09.733" v="1084" actId="2696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‹N°›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‹N°›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1052053"/>
            <a:ext cx="9119010" cy="3559276"/>
          </a:xfrm>
        </p:spPr>
        <p:txBody>
          <a:bodyPr/>
          <a:lstStyle/>
          <a:p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ВЫПУСКНАЯ КВАЛИФИКАЦИОННАЯ РАБОТА 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по курсу «Data Science»</a:t>
            </a:r>
            <a:br>
              <a:rPr lang="ru-RU" dirty="0">
                <a:latin typeface="+mj-lt"/>
              </a:rPr>
            </a:br>
            <a:br>
              <a:rPr lang="ru-RU" dirty="0">
                <a:latin typeface="+mj-lt"/>
              </a:rPr>
            </a:br>
            <a:r>
              <a:rPr lang="ru-RU" sz="3600" dirty="0">
                <a:latin typeface="+mj-lt"/>
              </a:rPr>
              <a:t>Прогнозирование конечных свойств композиционных материалов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7" y="4611329"/>
            <a:ext cx="9119010" cy="874168"/>
          </a:xfrm>
        </p:spPr>
        <p:txBody>
          <a:bodyPr/>
          <a:lstStyle/>
          <a:p>
            <a:r>
              <a:rPr lang="ru-RU" dirty="0">
                <a:latin typeface="+mj-lt"/>
                <a:ea typeface="Open Sans"/>
                <a:cs typeface="Open Sans"/>
              </a:rPr>
              <a:t>Докладчик: Харин Сергей Семенович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Image 2" descr="Une image contenant texte, lettre&#10;&#10;Description générée automatiquement">
            <a:extLst>
              <a:ext uri="{FF2B5EF4-FFF2-40B4-BE49-F238E27FC236}">
                <a16:creationId xmlns:a16="http://schemas.microsoft.com/office/drawing/2014/main" id="{BD3EAD9C-CB2F-A377-176E-B9F578F6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0" y="1502645"/>
            <a:ext cx="6866383" cy="3187342"/>
          </a:xfrm>
          <a:prstGeom prst="rect">
            <a:avLst/>
          </a:prstGeom>
        </p:spPr>
      </p:pic>
      <p:pic>
        <p:nvPicPr>
          <p:cNvPr id="5" name="Image 4" descr="Une image contenant texte, lettre&#10;&#10;Description générée automatiquement">
            <a:extLst>
              <a:ext uri="{FF2B5EF4-FFF2-40B4-BE49-F238E27FC236}">
                <a16:creationId xmlns:a16="http://schemas.microsoft.com/office/drawing/2014/main" id="{CB0CF1AC-7057-960B-5153-F0CD527CC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7" y="1967835"/>
            <a:ext cx="3924301" cy="25988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8E212C-0200-D5F7-CC0A-652725F25A00}"/>
              </a:ext>
            </a:extLst>
          </p:cNvPr>
          <p:cNvSpPr txBox="1"/>
          <p:nvPr/>
        </p:nvSpPr>
        <p:spPr>
          <a:xfrm>
            <a:off x="484360" y="5016801"/>
            <a:ext cx="4313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Пример модели 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190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F76E56C-A962-8853-8866-F12725F1F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" y="1250673"/>
            <a:ext cx="5711463" cy="27472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57A80CE-CE5E-8DCE-9C5F-5EC25627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5" y="3997928"/>
            <a:ext cx="5609603" cy="2678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7D3362C-7A0D-29D1-A8CA-6A864CA32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87" y="1250673"/>
            <a:ext cx="6094108" cy="276796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7942387-3DD7-6561-518A-7BFD62DF1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87" y="3920636"/>
            <a:ext cx="6094108" cy="27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0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C45C1284-E8EF-E831-8533-77E3D06D2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" y="1235878"/>
            <a:ext cx="8083791" cy="47952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B31A13B-EBB8-B277-DF05-674EFBE37831}"/>
              </a:ext>
            </a:extLst>
          </p:cNvPr>
          <p:cNvSpPr txBox="1"/>
          <p:nvPr/>
        </p:nvSpPr>
        <p:spPr>
          <a:xfrm>
            <a:off x="1118797" y="6077130"/>
            <a:ext cx="8083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Таблица с метриками моделей, где данные преобразованы с помощью </a:t>
            </a:r>
            <a:r>
              <a:rPr lang="fr-FR" sz="1600" dirty="0" err="1">
                <a:solidFill>
                  <a:schemeClr val="tx1"/>
                </a:solidFill>
                <a:latin typeface="+mj-lt"/>
              </a:rPr>
              <a:t>MinMaxScaler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66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BE4AB9E2-23D3-BB19-C047-C058089D893A}"/>
              </a:ext>
            </a:extLst>
          </p:cNvPr>
          <p:cNvSpPr txBox="1"/>
          <p:nvPr/>
        </p:nvSpPr>
        <p:spPr>
          <a:xfrm>
            <a:off x="1118797" y="6077130"/>
            <a:ext cx="8083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Таблица с метриками моделей, где данные преобразованы с помощью </a:t>
            </a:r>
            <a:r>
              <a:rPr lang="fr-FR" sz="1600" dirty="0" err="1">
                <a:solidFill>
                  <a:schemeClr val="tx1"/>
                </a:solidFill>
                <a:latin typeface="+mj-lt"/>
              </a:rPr>
              <a:t>Normalizer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B7A544B8-0C1D-2480-FDFD-9474FC690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1276349"/>
            <a:ext cx="6799105" cy="48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нейросетей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957F09AF-F9B7-68F3-A2B6-5758D59E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8" y="1313338"/>
            <a:ext cx="5355950" cy="5075369"/>
          </a:xfrm>
          <a:prstGeom prst="rect">
            <a:avLst/>
          </a:prstGeom>
        </p:spPr>
      </p:pic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E734FD2-AAE2-CFE3-F56D-3419D88D1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72" y="1589061"/>
            <a:ext cx="6410139" cy="25151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BB8614-C545-86F2-E768-88B6A819B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72" y="4104179"/>
            <a:ext cx="6410138" cy="239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нейросетей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A2A20228-1156-0F16-339F-CE14796A0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1227137"/>
            <a:ext cx="6382812" cy="49117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D59C460-4EB4-A48A-E88A-253CD5FD4C69}"/>
              </a:ext>
            </a:extLst>
          </p:cNvPr>
          <p:cNvSpPr txBox="1"/>
          <p:nvPr/>
        </p:nvSpPr>
        <p:spPr>
          <a:xfrm>
            <a:off x="1118797" y="6077130"/>
            <a:ext cx="8083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Таблица с метриками моделей и нейросетей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84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CDF1C2E-896B-7AC7-33AE-7F1373C6B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5" y="3972231"/>
            <a:ext cx="3753375" cy="2885769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приложения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7C2E93D-10DA-FCE9-B134-1CE1B772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1293669"/>
            <a:ext cx="3753374" cy="2962688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7B262BE-A844-C8D9-5A60-E76EB2AA9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44" y="1135291"/>
            <a:ext cx="3542551" cy="3279443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7EE27B5-5A35-483B-2C85-DC27996F2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75" y="1135291"/>
            <a:ext cx="4905824" cy="51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0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Этапы работы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Разведочный анализ данных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Предобработка данных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Создание и обучение моделей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Создание и обучение нейросетей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Разработка приложения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5995786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93B48094-30C3-5121-A050-8F761A866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" y="1277012"/>
            <a:ext cx="11929120" cy="269522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D58EB6-3D7D-EF74-1CE8-25C483704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3919632"/>
            <a:ext cx="9329593" cy="25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6B8F44E-3285-7C3E-F10B-6AA736FE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346"/>
            <a:ext cx="5702243" cy="3323431"/>
          </a:xfrm>
          <a:prstGeom prst="rect">
            <a:avLst/>
          </a:prstGeom>
        </p:spPr>
      </p:pic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A2B14634-A736-DDA0-8493-9F23D97D2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47" y="1725287"/>
            <a:ext cx="7382453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EE26C02-34A1-C64E-D1EE-B1EC550A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" y="1434330"/>
            <a:ext cx="4937470" cy="49543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83DCE74-C4AF-DDAE-AA54-8DC78C6D8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45" y="1434330"/>
            <a:ext cx="5419479" cy="49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19976ED-70A6-9F13-748C-EBB61AA25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1" y="1434331"/>
            <a:ext cx="5642709" cy="49543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E8796B-0BB7-486E-B891-9B2F972F2943}"/>
              </a:ext>
            </a:extLst>
          </p:cNvPr>
          <p:cNvSpPr txBox="1"/>
          <p:nvPr/>
        </p:nvSpPr>
        <p:spPr>
          <a:xfrm>
            <a:off x="6152252" y="1434331"/>
            <a:ext cx="597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Данные объединенного датасета не имеют выраженной зависимости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В датасете есть выбросы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99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49B86557-666D-05C0-D841-AB4B35861F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27" y="1181100"/>
            <a:ext cx="6258838" cy="4862748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92A34B-475B-6407-6CFC-AE69F4126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1181100"/>
            <a:ext cx="4572123" cy="4495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D4D3D1-D997-C662-8F7C-5E76C5B16569}"/>
              </a:ext>
            </a:extLst>
          </p:cNvPr>
          <p:cNvSpPr txBox="1"/>
          <p:nvPr/>
        </p:nvSpPr>
        <p:spPr>
          <a:xfrm>
            <a:off x="688199" y="5886198"/>
            <a:ext cx="4313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Датасет очищен от выбросов в 3 подхода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0648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896474-C056-213B-4233-BF84427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8" y="1261213"/>
            <a:ext cx="5392290" cy="21677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620738-39F7-1A06-BCAA-C683F2399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" y="3429000"/>
            <a:ext cx="9969236" cy="3005051"/>
          </a:xfrm>
          <a:prstGeom prst="rect">
            <a:avLst/>
          </a:prstGeom>
        </p:spPr>
      </p:pic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32DB90D-DA19-6CE6-0840-9B3668392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28" y="1135293"/>
            <a:ext cx="5889523" cy="27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4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0941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33AB80-042A-207D-5D55-1D7879FB0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4" y="1307414"/>
            <a:ext cx="7067955" cy="39331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ACBBBD3-0017-6AF7-5B8C-E2801BB050F4}"/>
              </a:ext>
            </a:extLst>
          </p:cNvPr>
          <p:cNvSpPr txBox="1"/>
          <p:nvPr/>
        </p:nvSpPr>
        <p:spPr>
          <a:xfrm>
            <a:off x="7698658" y="1415845"/>
            <a:ext cx="4011561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Созданные модели :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Метод К-ближайших соседей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Линейная регрессия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Случайный лес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Метод опорных векторов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Градиентный бустинг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Дерево решений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tx1"/>
                </a:solidFill>
                <a:latin typeface="+mj-lt"/>
              </a:rPr>
              <a:t>Lasso регрессия.</a:t>
            </a:r>
            <a:endParaRPr lang="fr-FR" sz="1600" dirty="0">
              <a:solidFill>
                <a:schemeClr val="tx1"/>
              </a:solidFill>
              <a:latin typeface="+mj-lt"/>
            </a:endParaRPr>
          </a:p>
          <a:p>
            <a:pPr algn="l"/>
            <a:endParaRPr lang="fr-FR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095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МГТУ10128">
    <a:dk1>
      <a:srgbClr val="000000"/>
    </a:dk1>
    <a:lt1>
      <a:srgbClr val="FFFFFF"/>
    </a:lt1>
    <a:dk2>
      <a:srgbClr val="062646"/>
    </a:dk2>
    <a:lt2>
      <a:srgbClr val="E3F0FD"/>
    </a:lt2>
    <a:accent1>
      <a:srgbClr val="0E5DAB"/>
    </a:accent1>
    <a:accent2>
      <a:srgbClr val="7BC6DF"/>
    </a:accent2>
    <a:accent3>
      <a:srgbClr val="F99D27"/>
    </a:accent3>
    <a:accent4>
      <a:srgbClr val="BDD7EE"/>
    </a:accent4>
    <a:accent5>
      <a:srgbClr val="FFC000"/>
    </a:accent5>
    <a:accent6>
      <a:srgbClr val="A5A5A5"/>
    </a:accent6>
    <a:hlink>
      <a:srgbClr val="1F75E2"/>
    </a:hlink>
    <a:folHlink>
      <a:srgbClr val="FA34D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</TotalTime>
  <Words>182</Words>
  <Application>Microsoft Office PowerPoint</Application>
  <PresentationFormat>Grand écran</PresentationFormat>
  <Paragraphs>58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ALS Sector Bold</vt:lpstr>
      <vt:lpstr>Noto Sans Symbols</vt:lpstr>
      <vt:lpstr>ALS Sector Regular</vt:lpstr>
      <vt:lpstr>Open Sans</vt:lpstr>
      <vt:lpstr>Arial</vt:lpstr>
      <vt:lpstr>Symbol</vt:lpstr>
      <vt:lpstr>If,kjyVUNE_28012021</vt:lpstr>
      <vt:lpstr>         ВЫПУСКНАЯ КВАЛИФИКАЦИОННАЯ РАБОТА  по курсу «Data Science»  Прогнозирование конечных свойств композиционных материалов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Sergei Kharin</cp:lastModifiedBy>
  <cp:revision>96</cp:revision>
  <dcterms:created xsi:type="dcterms:W3CDTF">2021-02-24T09:03:25Z</dcterms:created>
  <dcterms:modified xsi:type="dcterms:W3CDTF">2023-04-24T18:44:33Z</dcterms:modified>
</cp:coreProperties>
</file>